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63" r:id="rId8"/>
    <p:sldId id="262" r:id="rId9"/>
    <p:sldId id="264" r:id="rId10"/>
    <p:sldId id="260" r:id="rId11"/>
    <p:sldId id="261" r:id="rId1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2B1102-F1DC-42F1-B79A-935F68AC28D1}" v="3" dt="2022-11-28T12:11:31.2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88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014850-AFB0-45C8-AC1C-F2CBE405242A}"/>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30CFBB0A-A190-4028-AC94-31F57BC3BF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FF3FCFFD-8347-4907-81A8-13758BEB5831}"/>
              </a:ext>
            </a:extLst>
          </p:cNvPr>
          <p:cNvSpPr>
            <a:spLocks noGrp="1"/>
          </p:cNvSpPr>
          <p:nvPr>
            <p:ph type="dt" sz="half" idx="10"/>
          </p:nvPr>
        </p:nvSpPr>
        <p:spPr/>
        <p:txBody>
          <a:bodyPr/>
          <a:lstStyle/>
          <a:p>
            <a:fld id="{B4314C6B-E45F-4593-AACD-697473F38805}" type="datetimeFigureOut">
              <a:rPr lang="cs-CZ" smtClean="0"/>
              <a:t>19.05.2023</a:t>
            </a:fld>
            <a:endParaRPr lang="cs-CZ"/>
          </a:p>
        </p:txBody>
      </p:sp>
      <p:sp>
        <p:nvSpPr>
          <p:cNvPr id="5" name="Zástupný symbol pro zápatí 4">
            <a:extLst>
              <a:ext uri="{FF2B5EF4-FFF2-40B4-BE49-F238E27FC236}">
                <a16:creationId xmlns:a16="http://schemas.microsoft.com/office/drawing/2014/main" id="{841133AE-5545-45F0-BE68-EA63927A18D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FA8A29C-5009-4BDF-81FA-1A43D7AE14F8}"/>
              </a:ext>
            </a:extLst>
          </p:cNvPr>
          <p:cNvSpPr>
            <a:spLocks noGrp="1"/>
          </p:cNvSpPr>
          <p:nvPr>
            <p:ph type="sldNum" sz="quarter" idx="12"/>
          </p:nvPr>
        </p:nvSpPr>
        <p:spPr/>
        <p:txBody>
          <a:bodyPr/>
          <a:lstStyle/>
          <a:p>
            <a:fld id="{16333906-754E-4889-A4D0-DA9C242FD1B4}" type="slidenum">
              <a:rPr lang="cs-CZ" smtClean="0"/>
              <a:t>‹#›</a:t>
            </a:fld>
            <a:endParaRPr lang="cs-CZ"/>
          </a:p>
        </p:txBody>
      </p:sp>
    </p:spTree>
    <p:extLst>
      <p:ext uri="{BB962C8B-B14F-4D97-AF65-F5344CB8AC3E}">
        <p14:creationId xmlns:p14="http://schemas.microsoft.com/office/powerpoint/2010/main" val="1147056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725DB3-9B9B-4067-8D21-9F2703772D67}"/>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3255B2E4-5432-4DD9-91BA-9A943FA00D30}"/>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61627FF-D4CF-4B55-A438-51F9B82DD437}"/>
              </a:ext>
            </a:extLst>
          </p:cNvPr>
          <p:cNvSpPr>
            <a:spLocks noGrp="1"/>
          </p:cNvSpPr>
          <p:nvPr>
            <p:ph type="dt" sz="half" idx="10"/>
          </p:nvPr>
        </p:nvSpPr>
        <p:spPr/>
        <p:txBody>
          <a:bodyPr/>
          <a:lstStyle/>
          <a:p>
            <a:fld id="{B4314C6B-E45F-4593-AACD-697473F38805}" type="datetimeFigureOut">
              <a:rPr lang="cs-CZ" smtClean="0"/>
              <a:t>19.05.2023</a:t>
            </a:fld>
            <a:endParaRPr lang="cs-CZ"/>
          </a:p>
        </p:txBody>
      </p:sp>
      <p:sp>
        <p:nvSpPr>
          <p:cNvPr id="5" name="Zástupný symbol pro zápatí 4">
            <a:extLst>
              <a:ext uri="{FF2B5EF4-FFF2-40B4-BE49-F238E27FC236}">
                <a16:creationId xmlns:a16="http://schemas.microsoft.com/office/drawing/2014/main" id="{2A2226A8-0410-4BF7-B1CA-82AEA91D22A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C01AD2E-DECE-40BD-BD11-51D5A2BAB84E}"/>
              </a:ext>
            </a:extLst>
          </p:cNvPr>
          <p:cNvSpPr>
            <a:spLocks noGrp="1"/>
          </p:cNvSpPr>
          <p:nvPr>
            <p:ph type="sldNum" sz="quarter" idx="12"/>
          </p:nvPr>
        </p:nvSpPr>
        <p:spPr/>
        <p:txBody>
          <a:bodyPr/>
          <a:lstStyle/>
          <a:p>
            <a:fld id="{16333906-754E-4889-A4D0-DA9C242FD1B4}" type="slidenum">
              <a:rPr lang="cs-CZ" smtClean="0"/>
              <a:t>‹#›</a:t>
            </a:fld>
            <a:endParaRPr lang="cs-CZ"/>
          </a:p>
        </p:txBody>
      </p:sp>
    </p:spTree>
    <p:extLst>
      <p:ext uri="{BB962C8B-B14F-4D97-AF65-F5344CB8AC3E}">
        <p14:creationId xmlns:p14="http://schemas.microsoft.com/office/powerpoint/2010/main" val="2968711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EC1BCCB4-B0D0-466C-B7FC-3D8BE2F628DD}"/>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ACB1FF57-77E7-4BAC-8D22-0C1F53C1EBF8}"/>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ECAAE0C-01C8-4084-8A2D-3A90153001F0}"/>
              </a:ext>
            </a:extLst>
          </p:cNvPr>
          <p:cNvSpPr>
            <a:spLocks noGrp="1"/>
          </p:cNvSpPr>
          <p:nvPr>
            <p:ph type="dt" sz="half" idx="10"/>
          </p:nvPr>
        </p:nvSpPr>
        <p:spPr/>
        <p:txBody>
          <a:bodyPr/>
          <a:lstStyle/>
          <a:p>
            <a:fld id="{B4314C6B-E45F-4593-AACD-697473F38805}" type="datetimeFigureOut">
              <a:rPr lang="cs-CZ" smtClean="0"/>
              <a:t>19.05.2023</a:t>
            </a:fld>
            <a:endParaRPr lang="cs-CZ"/>
          </a:p>
        </p:txBody>
      </p:sp>
      <p:sp>
        <p:nvSpPr>
          <p:cNvPr id="5" name="Zástupný symbol pro zápatí 4">
            <a:extLst>
              <a:ext uri="{FF2B5EF4-FFF2-40B4-BE49-F238E27FC236}">
                <a16:creationId xmlns:a16="http://schemas.microsoft.com/office/drawing/2014/main" id="{067A3C71-32D7-43AF-952F-B43933721B4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0FD9C6B-01DB-46C7-A300-D652F76C51DA}"/>
              </a:ext>
            </a:extLst>
          </p:cNvPr>
          <p:cNvSpPr>
            <a:spLocks noGrp="1"/>
          </p:cNvSpPr>
          <p:nvPr>
            <p:ph type="sldNum" sz="quarter" idx="12"/>
          </p:nvPr>
        </p:nvSpPr>
        <p:spPr/>
        <p:txBody>
          <a:bodyPr/>
          <a:lstStyle/>
          <a:p>
            <a:fld id="{16333906-754E-4889-A4D0-DA9C242FD1B4}" type="slidenum">
              <a:rPr lang="cs-CZ" smtClean="0"/>
              <a:t>‹#›</a:t>
            </a:fld>
            <a:endParaRPr lang="cs-CZ"/>
          </a:p>
        </p:txBody>
      </p:sp>
    </p:spTree>
    <p:extLst>
      <p:ext uri="{BB962C8B-B14F-4D97-AF65-F5344CB8AC3E}">
        <p14:creationId xmlns:p14="http://schemas.microsoft.com/office/powerpoint/2010/main" val="1732060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CCE67F-2DF1-4DAC-88A4-66D45421BEF0}"/>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26F176F-C038-4AD6-A804-8C188C52E9CD}"/>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D3A45A9-4280-421C-AE6E-6CD9716A530B}"/>
              </a:ext>
            </a:extLst>
          </p:cNvPr>
          <p:cNvSpPr>
            <a:spLocks noGrp="1"/>
          </p:cNvSpPr>
          <p:nvPr>
            <p:ph type="dt" sz="half" idx="10"/>
          </p:nvPr>
        </p:nvSpPr>
        <p:spPr/>
        <p:txBody>
          <a:bodyPr/>
          <a:lstStyle/>
          <a:p>
            <a:fld id="{B4314C6B-E45F-4593-AACD-697473F38805}" type="datetimeFigureOut">
              <a:rPr lang="cs-CZ" smtClean="0"/>
              <a:t>19.05.2023</a:t>
            </a:fld>
            <a:endParaRPr lang="cs-CZ"/>
          </a:p>
        </p:txBody>
      </p:sp>
      <p:sp>
        <p:nvSpPr>
          <p:cNvPr id="5" name="Zástupný symbol pro zápatí 4">
            <a:extLst>
              <a:ext uri="{FF2B5EF4-FFF2-40B4-BE49-F238E27FC236}">
                <a16:creationId xmlns:a16="http://schemas.microsoft.com/office/drawing/2014/main" id="{4EAE82C2-C283-45BC-8623-B13D8292817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E86E041-CFDE-4CDD-A69A-D7ABDFD4F49A}"/>
              </a:ext>
            </a:extLst>
          </p:cNvPr>
          <p:cNvSpPr>
            <a:spLocks noGrp="1"/>
          </p:cNvSpPr>
          <p:nvPr>
            <p:ph type="sldNum" sz="quarter" idx="12"/>
          </p:nvPr>
        </p:nvSpPr>
        <p:spPr/>
        <p:txBody>
          <a:bodyPr/>
          <a:lstStyle/>
          <a:p>
            <a:fld id="{16333906-754E-4889-A4D0-DA9C242FD1B4}" type="slidenum">
              <a:rPr lang="cs-CZ" smtClean="0"/>
              <a:t>‹#›</a:t>
            </a:fld>
            <a:endParaRPr lang="cs-CZ"/>
          </a:p>
        </p:txBody>
      </p:sp>
    </p:spTree>
    <p:extLst>
      <p:ext uri="{BB962C8B-B14F-4D97-AF65-F5344CB8AC3E}">
        <p14:creationId xmlns:p14="http://schemas.microsoft.com/office/powerpoint/2010/main" val="1703910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598AF0-5057-4B15-A323-FAADBB653D2C}"/>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91D69702-79B8-4CE9-95A9-1A08913887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42D388D8-73A6-4C6B-B36C-52D066CE2D47}"/>
              </a:ext>
            </a:extLst>
          </p:cNvPr>
          <p:cNvSpPr>
            <a:spLocks noGrp="1"/>
          </p:cNvSpPr>
          <p:nvPr>
            <p:ph type="dt" sz="half" idx="10"/>
          </p:nvPr>
        </p:nvSpPr>
        <p:spPr/>
        <p:txBody>
          <a:bodyPr/>
          <a:lstStyle/>
          <a:p>
            <a:fld id="{B4314C6B-E45F-4593-AACD-697473F38805}" type="datetimeFigureOut">
              <a:rPr lang="cs-CZ" smtClean="0"/>
              <a:t>19.05.2023</a:t>
            </a:fld>
            <a:endParaRPr lang="cs-CZ"/>
          </a:p>
        </p:txBody>
      </p:sp>
      <p:sp>
        <p:nvSpPr>
          <p:cNvPr id="5" name="Zástupný symbol pro zápatí 4">
            <a:extLst>
              <a:ext uri="{FF2B5EF4-FFF2-40B4-BE49-F238E27FC236}">
                <a16:creationId xmlns:a16="http://schemas.microsoft.com/office/drawing/2014/main" id="{6B26597F-210A-44F8-B1B6-CACF9D91DA7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28FABB6-A073-42AA-A98F-E07A751A7C40}"/>
              </a:ext>
            </a:extLst>
          </p:cNvPr>
          <p:cNvSpPr>
            <a:spLocks noGrp="1"/>
          </p:cNvSpPr>
          <p:nvPr>
            <p:ph type="sldNum" sz="quarter" idx="12"/>
          </p:nvPr>
        </p:nvSpPr>
        <p:spPr/>
        <p:txBody>
          <a:bodyPr/>
          <a:lstStyle/>
          <a:p>
            <a:fld id="{16333906-754E-4889-A4D0-DA9C242FD1B4}" type="slidenum">
              <a:rPr lang="cs-CZ" smtClean="0"/>
              <a:t>‹#›</a:t>
            </a:fld>
            <a:endParaRPr lang="cs-CZ"/>
          </a:p>
        </p:txBody>
      </p:sp>
    </p:spTree>
    <p:extLst>
      <p:ext uri="{BB962C8B-B14F-4D97-AF65-F5344CB8AC3E}">
        <p14:creationId xmlns:p14="http://schemas.microsoft.com/office/powerpoint/2010/main" val="3160316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2D254B-1DCC-42D3-AB7F-DFA5D1E2E0A1}"/>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44468126-8F07-421C-91A8-5CFC281BD3CE}"/>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582308B3-3BD6-4D5A-97DF-09C8FF4DE0B3}"/>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7200DE9B-5253-4825-99B2-EF0ED9C11E78}"/>
              </a:ext>
            </a:extLst>
          </p:cNvPr>
          <p:cNvSpPr>
            <a:spLocks noGrp="1"/>
          </p:cNvSpPr>
          <p:nvPr>
            <p:ph type="dt" sz="half" idx="10"/>
          </p:nvPr>
        </p:nvSpPr>
        <p:spPr/>
        <p:txBody>
          <a:bodyPr/>
          <a:lstStyle/>
          <a:p>
            <a:fld id="{B4314C6B-E45F-4593-AACD-697473F38805}" type="datetimeFigureOut">
              <a:rPr lang="cs-CZ" smtClean="0"/>
              <a:t>19.05.2023</a:t>
            </a:fld>
            <a:endParaRPr lang="cs-CZ"/>
          </a:p>
        </p:txBody>
      </p:sp>
      <p:sp>
        <p:nvSpPr>
          <p:cNvPr id="6" name="Zástupný symbol pro zápatí 5">
            <a:extLst>
              <a:ext uri="{FF2B5EF4-FFF2-40B4-BE49-F238E27FC236}">
                <a16:creationId xmlns:a16="http://schemas.microsoft.com/office/drawing/2014/main" id="{81626A9A-F9EB-48CC-899C-415D9288DA5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B796DB3F-EF1A-4557-95E6-C77C75496673}"/>
              </a:ext>
            </a:extLst>
          </p:cNvPr>
          <p:cNvSpPr>
            <a:spLocks noGrp="1"/>
          </p:cNvSpPr>
          <p:nvPr>
            <p:ph type="sldNum" sz="quarter" idx="12"/>
          </p:nvPr>
        </p:nvSpPr>
        <p:spPr/>
        <p:txBody>
          <a:bodyPr/>
          <a:lstStyle/>
          <a:p>
            <a:fld id="{16333906-754E-4889-A4D0-DA9C242FD1B4}" type="slidenum">
              <a:rPr lang="cs-CZ" smtClean="0"/>
              <a:t>‹#›</a:t>
            </a:fld>
            <a:endParaRPr lang="cs-CZ"/>
          </a:p>
        </p:txBody>
      </p:sp>
    </p:spTree>
    <p:extLst>
      <p:ext uri="{BB962C8B-B14F-4D97-AF65-F5344CB8AC3E}">
        <p14:creationId xmlns:p14="http://schemas.microsoft.com/office/powerpoint/2010/main" val="4253352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EEB1DF-EC50-4C24-AFA9-126D3695C4E5}"/>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26C1D34E-AC0F-4055-855E-143C784D24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EDAFE148-80C2-4528-93A9-59546F9547D2}"/>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BD3295ED-EB2E-485F-AAC2-9D32419525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643CDC84-78F4-4A6E-AD2B-EFF7EDF2A7BA}"/>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ED39922B-85E8-4D6F-9F6B-A54D398641E3}"/>
              </a:ext>
            </a:extLst>
          </p:cNvPr>
          <p:cNvSpPr>
            <a:spLocks noGrp="1"/>
          </p:cNvSpPr>
          <p:nvPr>
            <p:ph type="dt" sz="half" idx="10"/>
          </p:nvPr>
        </p:nvSpPr>
        <p:spPr/>
        <p:txBody>
          <a:bodyPr/>
          <a:lstStyle/>
          <a:p>
            <a:fld id="{B4314C6B-E45F-4593-AACD-697473F38805}" type="datetimeFigureOut">
              <a:rPr lang="cs-CZ" smtClean="0"/>
              <a:t>19.05.2023</a:t>
            </a:fld>
            <a:endParaRPr lang="cs-CZ"/>
          </a:p>
        </p:txBody>
      </p:sp>
      <p:sp>
        <p:nvSpPr>
          <p:cNvPr id="8" name="Zástupný symbol pro zápatí 7">
            <a:extLst>
              <a:ext uri="{FF2B5EF4-FFF2-40B4-BE49-F238E27FC236}">
                <a16:creationId xmlns:a16="http://schemas.microsoft.com/office/drawing/2014/main" id="{5E19755A-3FC9-42AB-966B-FF890FFACAD0}"/>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85282F88-D008-47FB-91F5-FFB144C70AE0}"/>
              </a:ext>
            </a:extLst>
          </p:cNvPr>
          <p:cNvSpPr>
            <a:spLocks noGrp="1"/>
          </p:cNvSpPr>
          <p:nvPr>
            <p:ph type="sldNum" sz="quarter" idx="12"/>
          </p:nvPr>
        </p:nvSpPr>
        <p:spPr/>
        <p:txBody>
          <a:bodyPr/>
          <a:lstStyle/>
          <a:p>
            <a:fld id="{16333906-754E-4889-A4D0-DA9C242FD1B4}" type="slidenum">
              <a:rPr lang="cs-CZ" smtClean="0"/>
              <a:t>‹#›</a:t>
            </a:fld>
            <a:endParaRPr lang="cs-CZ"/>
          </a:p>
        </p:txBody>
      </p:sp>
    </p:spTree>
    <p:extLst>
      <p:ext uri="{BB962C8B-B14F-4D97-AF65-F5344CB8AC3E}">
        <p14:creationId xmlns:p14="http://schemas.microsoft.com/office/powerpoint/2010/main" val="2760473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D01F8E-17D7-4FB2-97E8-D3CBD57470E9}"/>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53B189E9-0DC5-49BC-BF19-BAA1D3CC32BD}"/>
              </a:ext>
            </a:extLst>
          </p:cNvPr>
          <p:cNvSpPr>
            <a:spLocks noGrp="1"/>
          </p:cNvSpPr>
          <p:nvPr>
            <p:ph type="dt" sz="half" idx="10"/>
          </p:nvPr>
        </p:nvSpPr>
        <p:spPr/>
        <p:txBody>
          <a:bodyPr/>
          <a:lstStyle/>
          <a:p>
            <a:fld id="{B4314C6B-E45F-4593-AACD-697473F38805}" type="datetimeFigureOut">
              <a:rPr lang="cs-CZ" smtClean="0"/>
              <a:t>19.05.2023</a:t>
            </a:fld>
            <a:endParaRPr lang="cs-CZ"/>
          </a:p>
        </p:txBody>
      </p:sp>
      <p:sp>
        <p:nvSpPr>
          <p:cNvPr id="4" name="Zástupný symbol pro zápatí 3">
            <a:extLst>
              <a:ext uri="{FF2B5EF4-FFF2-40B4-BE49-F238E27FC236}">
                <a16:creationId xmlns:a16="http://schemas.microsoft.com/office/drawing/2014/main" id="{170ADC45-4B6D-4220-9A4E-ADBDFDB065F7}"/>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EA771983-E43E-4D42-AF28-9A2E514C25C3}"/>
              </a:ext>
            </a:extLst>
          </p:cNvPr>
          <p:cNvSpPr>
            <a:spLocks noGrp="1"/>
          </p:cNvSpPr>
          <p:nvPr>
            <p:ph type="sldNum" sz="quarter" idx="12"/>
          </p:nvPr>
        </p:nvSpPr>
        <p:spPr/>
        <p:txBody>
          <a:bodyPr/>
          <a:lstStyle/>
          <a:p>
            <a:fld id="{16333906-754E-4889-A4D0-DA9C242FD1B4}" type="slidenum">
              <a:rPr lang="cs-CZ" smtClean="0"/>
              <a:t>‹#›</a:t>
            </a:fld>
            <a:endParaRPr lang="cs-CZ"/>
          </a:p>
        </p:txBody>
      </p:sp>
    </p:spTree>
    <p:extLst>
      <p:ext uri="{BB962C8B-B14F-4D97-AF65-F5344CB8AC3E}">
        <p14:creationId xmlns:p14="http://schemas.microsoft.com/office/powerpoint/2010/main" val="487874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60CA6369-5C7C-4DAD-8EE6-37E29761F81C}"/>
              </a:ext>
            </a:extLst>
          </p:cNvPr>
          <p:cNvSpPr>
            <a:spLocks noGrp="1"/>
          </p:cNvSpPr>
          <p:nvPr>
            <p:ph type="dt" sz="half" idx="10"/>
          </p:nvPr>
        </p:nvSpPr>
        <p:spPr/>
        <p:txBody>
          <a:bodyPr/>
          <a:lstStyle/>
          <a:p>
            <a:fld id="{B4314C6B-E45F-4593-AACD-697473F38805}" type="datetimeFigureOut">
              <a:rPr lang="cs-CZ" smtClean="0"/>
              <a:t>19.05.2023</a:t>
            </a:fld>
            <a:endParaRPr lang="cs-CZ"/>
          </a:p>
        </p:txBody>
      </p:sp>
      <p:sp>
        <p:nvSpPr>
          <p:cNvPr id="3" name="Zástupný symbol pro zápatí 2">
            <a:extLst>
              <a:ext uri="{FF2B5EF4-FFF2-40B4-BE49-F238E27FC236}">
                <a16:creationId xmlns:a16="http://schemas.microsoft.com/office/drawing/2014/main" id="{548C7E16-17D1-43CB-B807-AB690DE13BA3}"/>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5E58A6E2-08E0-42A9-BCF0-5C8F802A0F22}"/>
              </a:ext>
            </a:extLst>
          </p:cNvPr>
          <p:cNvSpPr>
            <a:spLocks noGrp="1"/>
          </p:cNvSpPr>
          <p:nvPr>
            <p:ph type="sldNum" sz="quarter" idx="12"/>
          </p:nvPr>
        </p:nvSpPr>
        <p:spPr/>
        <p:txBody>
          <a:bodyPr/>
          <a:lstStyle/>
          <a:p>
            <a:fld id="{16333906-754E-4889-A4D0-DA9C242FD1B4}" type="slidenum">
              <a:rPr lang="cs-CZ" smtClean="0"/>
              <a:t>‹#›</a:t>
            </a:fld>
            <a:endParaRPr lang="cs-CZ"/>
          </a:p>
        </p:txBody>
      </p:sp>
    </p:spTree>
    <p:extLst>
      <p:ext uri="{BB962C8B-B14F-4D97-AF65-F5344CB8AC3E}">
        <p14:creationId xmlns:p14="http://schemas.microsoft.com/office/powerpoint/2010/main" val="4279455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44ABA1-3B1B-4ADF-99A9-3417C4C3651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3D6EE748-67AF-4AC4-90CE-B4D59E9825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47A8EA65-AFED-4FDF-8251-E2074B8FF6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CA1815C6-1400-4FCE-9A3B-EA072D95ACF7}"/>
              </a:ext>
            </a:extLst>
          </p:cNvPr>
          <p:cNvSpPr>
            <a:spLocks noGrp="1"/>
          </p:cNvSpPr>
          <p:nvPr>
            <p:ph type="dt" sz="half" idx="10"/>
          </p:nvPr>
        </p:nvSpPr>
        <p:spPr/>
        <p:txBody>
          <a:bodyPr/>
          <a:lstStyle/>
          <a:p>
            <a:fld id="{B4314C6B-E45F-4593-AACD-697473F38805}" type="datetimeFigureOut">
              <a:rPr lang="cs-CZ" smtClean="0"/>
              <a:t>19.05.2023</a:t>
            </a:fld>
            <a:endParaRPr lang="cs-CZ"/>
          </a:p>
        </p:txBody>
      </p:sp>
      <p:sp>
        <p:nvSpPr>
          <p:cNvPr id="6" name="Zástupný symbol pro zápatí 5">
            <a:extLst>
              <a:ext uri="{FF2B5EF4-FFF2-40B4-BE49-F238E27FC236}">
                <a16:creationId xmlns:a16="http://schemas.microsoft.com/office/drawing/2014/main" id="{75EF78D6-3DA4-432F-9CBE-E3AF78EC50C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E94FB28-1E1E-4C36-9A7E-D2301E140079}"/>
              </a:ext>
            </a:extLst>
          </p:cNvPr>
          <p:cNvSpPr>
            <a:spLocks noGrp="1"/>
          </p:cNvSpPr>
          <p:nvPr>
            <p:ph type="sldNum" sz="quarter" idx="12"/>
          </p:nvPr>
        </p:nvSpPr>
        <p:spPr/>
        <p:txBody>
          <a:bodyPr/>
          <a:lstStyle/>
          <a:p>
            <a:fld id="{16333906-754E-4889-A4D0-DA9C242FD1B4}" type="slidenum">
              <a:rPr lang="cs-CZ" smtClean="0"/>
              <a:t>‹#›</a:t>
            </a:fld>
            <a:endParaRPr lang="cs-CZ"/>
          </a:p>
        </p:txBody>
      </p:sp>
    </p:spTree>
    <p:extLst>
      <p:ext uri="{BB962C8B-B14F-4D97-AF65-F5344CB8AC3E}">
        <p14:creationId xmlns:p14="http://schemas.microsoft.com/office/powerpoint/2010/main" val="1919388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0F9839-0D8E-40DF-A674-B838E5FC5D5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38A30CB5-1483-412F-B14D-9CC9EE4560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DFEE76E3-C1AC-49C1-AB6C-EAEB11FE6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EF9990A2-B3B7-4551-95E5-F019DF1856B1}"/>
              </a:ext>
            </a:extLst>
          </p:cNvPr>
          <p:cNvSpPr>
            <a:spLocks noGrp="1"/>
          </p:cNvSpPr>
          <p:nvPr>
            <p:ph type="dt" sz="half" idx="10"/>
          </p:nvPr>
        </p:nvSpPr>
        <p:spPr/>
        <p:txBody>
          <a:bodyPr/>
          <a:lstStyle/>
          <a:p>
            <a:fld id="{B4314C6B-E45F-4593-AACD-697473F38805}" type="datetimeFigureOut">
              <a:rPr lang="cs-CZ" smtClean="0"/>
              <a:t>19.05.2023</a:t>
            </a:fld>
            <a:endParaRPr lang="cs-CZ"/>
          </a:p>
        </p:txBody>
      </p:sp>
      <p:sp>
        <p:nvSpPr>
          <p:cNvPr id="6" name="Zástupný symbol pro zápatí 5">
            <a:extLst>
              <a:ext uri="{FF2B5EF4-FFF2-40B4-BE49-F238E27FC236}">
                <a16:creationId xmlns:a16="http://schemas.microsoft.com/office/drawing/2014/main" id="{AE0DA602-4635-41A6-9C73-BF0491A2AD8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C0AEB11-A43A-425E-9F2C-337B62299704}"/>
              </a:ext>
            </a:extLst>
          </p:cNvPr>
          <p:cNvSpPr>
            <a:spLocks noGrp="1"/>
          </p:cNvSpPr>
          <p:nvPr>
            <p:ph type="sldNum" sz="quarter" idx="12"/>
          </p:nvPr>
        </p:nvSpPr>
        <p:spPr/>
        <p:txBody>
          <a:bodyPr/>
          <a:lstStyle/>
          <a:p>
            <a:fld id="{16333906-754E-4889-A4D0-DA9C242FD1B4}" type="slidenum">
              <a:rPr lang="cs-CZ" smtClean="0"/>
              <a:t>‹#›</a:t>
            </a:fld>
            <a:endParaRPr lang="cs-CZ"/>
          </a:p>
        </p:txBody>
      </p:sp>
    </p:spTree>
    <p:extLst>
      <p:ext uri="{BB962C8B-B14F-4D97-AF65-F5344CB8AC3E}">
        <p14:creationId xmlns:p14="http://schemas.microsoft.com/office/powerpoint/2010/main" val="283267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AEC4C66C-B4D6-41D6-8A96-F6FB3077C6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A04CE8B4-C1C4-4E7D-BC79-43D020760F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E4D9B71-66DD-438E-BB48-0046A5CDD0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14C6B-E45F-4593-AACD-697473F38805}" type="datetimeFigureOut">
              <a:rPr lang="cs-CZ" smtClean="0"/>
              <a:t>19.05.2023</a:t>
            </a:fld>
            <a:endParaRPr lang="cs-CZ"/>
          </a:p>
        </p:txBody>
      </p:sp>
      <p:sp>
        <p:nvSpPr>
          <p:cNvPr id="5" name="Zástupný symbol pro zápatí 4">
            <a:extLst>
              <a:ext uri="{FF2B5EF4-FFF2-40B4-BE49-F238E27FC236}">
                <a16:creationId xmlns:a16="http://schemas.microsoft.com/office/drawing/2014/main" id="{E318B9ED-C104-4145-B606-4DCE2F7F55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86B297CE-06C3-4122-9965-A571D1BFA0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33906-754E-4889-A4D0-DA9C242FD1B4}" type="slidenum">
              <a:rPr lang="cs-CZ" smtClean="0"/>
              <a:t>‹#›</a:t>
            </a:fld>
            <a:endParaRPr lang="cs-CZ"/>
          </a:p>
        </p:txBody>
      </p:sp>
    </p:spTree>
    <p:extLst>
      <p:ext uri="{BB962C8B-B14F-4D97-AF65-F5344CB8AC3E}">
        <p14:creationId xmlns:p14="http://schemas.microsoft.com/office/powerpoint/2010/main" val="2416428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9DB2C0-C4C8-4E57-9172-EF870B6FE722}"/>
              </a:ext>
            </a:extLst>
          </p:cNvPr>
          <p:cNvSpPr>
            <a:spLocks noGrp="1"/>
          </p:cNvSpPr>
          <p:nvPr>
            <p:ph type="ctrTitle"/>
          </p:nvPr>
        </p:nvSpPr>
        <p:spPr>
          <a:xfrm>
            <a:off x="1524000" y="2415209"/>
            <a:ext cx="9144000" cy="1094754"/>
          </a:xfrm>
        </p:spPr>
        <p:txBody>
          <a:bodyPr/>
          <a:lstStyle/>
          <a:p>
            <a:r>
              <a:rPr lang="cs-CZ" b="1" u="sng" dirty="0">
                <a:latin typeface="Arial" panose="020B0604020202020204" pitchFamily="34" charset="0"/>
                <a:cs typeface="Arial" panose="020B0604020202020204" pitchFamily="34" charset="0"/>
              </a:rPr>
              <a:t>Švédsko - </a:t>
            </a:r>
            <a:r>
              <a:rPr lang="cs-CZ" b="1" u="sng" dirty="0" err="1">
                <a:latin typeface="Arial" panose="020B0604020202020204" pitchFamily="34" charset="0"/>
                <a:cs typeface="Arial" panose="020B0604020202020204" pitchFamily="34" charset="0"/>
              </a:rPr>
              <a:t>Skyllingaryd</a:t>
            </a:r>
            <a:endParaRPr lang="cs-CZ" b="1" u="sng" dirty="0">
              <a:latin typeface="Arial" panose="020B0604020202020204" pitchFamily="34" charset="0"/>
              <a:cs typeface="Arial" panose="020B0604020202020204" pitchFamily="34" charset="0"/>
            </a:endParaRPr>
          </a:p>
        </p:txBody>
      </p:sp>
      <p:sp>
        <p:nvSpPr>
          <p:cNvPr id="3" name="Podnadpis 2">
            <a:extLst>
              <a:ext uri="{FF2B5EF4-FFF2-40B4-BE49-F238E27FC236}">
                <a16:creationId xmlns:a16="http://schemas.microsoft.com/office/drawing/2014/main" id="{29446F13-0DB8-4F84-8300-4DE13B3066A1}"/>
              </a:ext>
            </a:extLst>
          </p:cNvPr>
          <p:cNvSpPr>
            <a:spLocks noGrp="1"/>
          </p:cNvSpPr>
          <p:nvPr>
            <p:ph type="subTitle" idx="1"/>
          </p:nvPr>
        </p:nvSpPr>
        <p:spPr>
          <a:xfrm>
            <a:off x="772357" y="4313582"/>
            <a:ext cx="10946167" cy="2193749"/>
          </a:xfrm>
        </p:spPr>
        <p:txBody>
          <a:bodyPr>
            <a:normAutofit/>
          </a:bodyPr>
          <a:lstStyle/>
          <a:p>
            <a:r>
              <a:rPr lang="cs-CZ" dirty="0">
                <a:latin typeface="Arial" panose="020B0604020202020204" pitchFamily="34" charset="0"/>
                <a:cs typeface="Arial" panose="020B0604020202020204" pitchFamily="34" charset="0"/>
              </a:rPr>
              <a:t>14.-18.9.2022</a:t>
            </a:r>
          </a:p>
          <a:p>
            <a:endParaRPr lang="cs-CZ" dirty="0">
              <a:latin typeface="Arial" panose="020B0604020202020204" pitchFamily="34" charset="0"/>
              <a:cs typeface="Arial" panose="020B0604020202020204" pitchFamily="34" charset="0"/>
            </a:endParaRPr>
          </a:p>
          <a:p>
            <a:pPr algn="l"/>
            <a:r>
              <a:rPr lang="cs-CZ" dirty="0">
                <a:latin typeface="Arial" panose="020B0604020202020204" pitchFamily="34" charset="0"/>
                <a:cs typeface="Arial" panose="020B0604020202020204" pitchFamily="34" charset="0"/>
              </a:rPr>
              <a:t>Iva Piherová Rubinsteinová</a:t>
            </a:r>
          </a:p>
          <a:p>
            <a:pPr algn="l"/>
            <a:r>
              <a:rPr lang="cs-CZ" dirty="0">
                <a:latin typeface="Arial" panose="020B0604020202020204" pitchFamily="34" charset="0"/>
                <a:cs typeface="Arial" panose="020B0604020202020204" pitchFamily="34" charset="0"/>
              </a:rPr>
              <a:t>Petra Bradáčová</a:t>
            </a:r>
          </a:p>
        </p:txBody>
      </p:sp>
      <p:pic>
        <p:nvPicPr>
          <p:cNvPr id="8" name="Picture 2">
            <a:extLst>
              <a:ext uri="{FF2B5EF4-FFF2-40B4-BE49-F238E27FC236}">
                <a16:creationId xmlns:a16="http://schemas.microsoft.com/office/drawing/2014/main" id="{4864A042-4C3A-48EB-A80B-BA0807AD9E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239" y="471431"/>
            <a:ext cx="7929831" cy="1707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414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5C53F8-E6F5-45C2-84EB-1502E8F0D440}"/>
              </a:ext>
            </a:extLst>
          </p:cNvPr>
          <p:cNvSpPr>
            <a:spLocks noGrp="1"/>
          </p:cNvSpPr>
          <p:nvPr>
            <p:ph type="title"/>
          </p:nvPr>
        </p:nvSpPr>
        <p:spPr/>
        <p:txBody>
          <a:bodyPr/>
          <a:lstStyle/>
          <a:p>
            <a:r>
              <a:rPr lang="cs-CZ" b="1" u="sng" dirty="0">
                <a:latin typeface="Arial" panose="020B0604020202020204" pitchFamily="34" charset="0"/>
                <a:cs typeface="Arial" panose="020B0604020202020204" pitchFamily="34" charset="0"/>
              </a:rPr>
              <a:t>Základní informace – Švédské školství</a:t>
            </a:r>
          </a:p>
        </p:txBody>
      </p:sp>
      <p:sp>
        <p:nvSpPr>
          <p:cNvPr id="3" name="Zástupný obsah 2">
            <a:extLst>
              <a:ext uri="{FF2B5EF4-FFF2-40B4-BE49-F238E27FC236}">
                <a16:creationId xmlns:a16="http://schemas.microsoft.com/office/drawing/2014/main" id="{AA453C99-78FC-44E0-84F7-A3296C39649F}"/>
              </a:ext>
            </a:extLst>
          </p:cNvPr>
          <p:cNvSpPr>
            <a:spLocks noGrp="1"/>
          </p:cNvSpPr>
          <p:nvPr>
            <p:ph idx="1"/>
          </p:nvPr>
        </p:nvSpPr>
        <p:spPr/>
        <p:txBody>
          <a:bodyPr/>
          <a:lstStyle/>
          <a:p>
            <a:pPr marL="0" indent="0">
              <a:buNone/>
            </a:pPr>
            <a:r>
              <a:rPr lang="cs-CZ" b="1" dirty="0"/>
              <a:t>Základní pilíře školství jsou: </a:t>
            </a:r>
          </a:p>
          <a:p>
            <a:pPr marL="0" indent="0">
              <a:buNone/>
            </a:pPr>
            <a:endParaRPr lang="cs-CZ" b="1" dirty="0"/>
          </a:p>
          <a:p>
            <a:r>
              <a:rPr lang="cs-CZ" dirty="0"/>
              <a:t>Materiály a jídlo zdarma pro všechny</a:t>
            </a:r>
          </a:p>
          <a:p>
            <a:r>
              <a:rPr lang="cs-CZ" dirty="0"/>
              <a:t>Integrace cizinců</a:t>
            </a:r>
          </a:p>
          <a:p>
            <a:r>
              <a:rPr lang="cs-CZ" dirty="0"/>
              <a:t>Kvalifikovaní učitelé</a:t>
            </a:r>
          </a:p>
          <a:p>
            <a:r>
              <a:rPr lang="cs-CZ" dirty="0"/>
              <a:t>Podnětné prostředí</a:t>
            </a:r>
          </a:p>
          <a:p>
            <a:r>
              <a:rPr lang="cs-CZ" dirty="0"/>
              <a:t>Vysoká autonomie škol</a:t>
            </a:r>
          </a:p>
          <a:p>
            <a:endParaRPr lang="cs-CZ" dirty="0"/>
          </a:p>
        </p:txBody>
      </p:sp>
    </p:spTree>
    <p:extLst>
      <p:ext uri="{BB962C8B-B14F-4D97-AF65-F5344CB8AC3E}">
        <p14:creationId xmlns:p14="http://schemas.microsoft.com/office/powerpoint/2010/main" val="2482640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1F4258-51AA-436A-B0B6-655FCD594116}"/>
              </a:ext>
            </a:extLst>
          </p:cNvPr>
          <p:cNvSpPr>
            <a:spLocks noGrp="1"/>
          </p:cNvSpPr>
          <p:nvPr>
            <p:ph type="title"/>
          </p:nvPr>
        </p:nvSpPr>
        <p:spPr>
          <a:xfrm>
            <a:off x="838200" y="347371"/>
            <a:ext cx="10515600" cy="996008"/>
          </a:xfrm>
        </p:spPr>
        <p:txBody>
          <a:bodyPr/>
          <a:lstStyle/>
          <a:p>
            <a:pPr algn="ctr"/>
            <a:r>
              <a:rPr lang="cs-CZ" b="1" u="sng" dirty="0">
                <a:latin typeface="Arial" panose="020B0604020202020204" pitchFamily="34" charset="0"/>
                <a:cs typeface="Arial" panose="020B0604020202020204" pitchFamily="34" charset="0"/>
              </a:rPr>
              <a:t>Základní škola - </a:t>
            </a:r>
            <a:r>
              <a:rPr lang="cs-CZ" b="1" u="sng" dirty="0" err="1">
                <a:latin typeface="Arial" panose="020B0604020202020204" pitchFamily="34" charset="0"/>
                <a:cs typeface="Arial" panose="020B0604020202020204" pitchFamily="34" charset="0"/>
              </a:rPr>
              <a:t>Skyllingaryd</a:t>
            </a:r>
            <a:endParaRPr lang="cs-CZ" b="1" u="sng" dirty="0">
              <a:latin typeface="Arial" panose="020B0604020202020204" pitchFamily="34" charset="0"/>
              <a:cs typeface="Arial" panose="020B0604020202020204" pitchFamily="34" charset="0"/>
            </a:endParaRPr>
          </a:p>
        </p:txBody>
      </p:sp>
      <p:sp>
        <p:nvSpPr>
          <p:cNvPr id="6" name="TextovéPole 5">
            <a:extLst>
              <a:ext uri="{FF2B5EF4-FFF2-40B4-BE49-F238E27FC236}">
                <a16:creationId xmlns:a16="http://schemas.microsoft.com/office/drawing/2014/main" id="{4E1D28CC-1458-4120-B3D0-A572C789F207}"/>
              </a:ext>
            </a:extLst>
          </p:cNvPr>
          <p:cNvSpPr txBox="1"/>
          <p:nvPr/>
        </p:nvSpPr>
        <p:spPr>
          <a:xfrm>
            <a:off x="667108" y="1413290"/>
            <a:ext cx="7752726" cy="5016758"/>
          </a:xfrm>
          <a:prstGeom prst="rect">
            <a:avLst/>
          </a:prstGeom>
          <a:noFill/>
        </p:spPr>
        <p:txBody>
          <a:bodyPr wrap="square" lIns="91440" tIns="45720" rIns="91440" bIns="45720" rtlCol="0" anchor="t">
            <a:spAutoFit/>
          </a:bodyPr>
          <a:lstStyle/>
          <a:p>
            <a:pPr marL="285750" indent="-285750">
              <a:spcAft>
                <a:spcPts val="1200"/>
              </a:spcAft>
              <a:buFont typeface="Arial" panose="020B0604020202020204" pitchFamily="34" charset="0"/>
              <a:buChar char="•"/>
            </a:pPr>
            <a:r>
              <a:rPr lang="cs-CZ" sz="2500" dirty="0">
                <a:cs typeface="Calibri" panose="020F0502020204030204"/>
              </a:rPr>
              <a:t>Podpora žáků s OMJ – využívání dvojjazyčných asistentů, vyšší počet hodin švédštiny, jednou za čas zkouška ze švédštiny (diagnostika porozumění), žáci s OMJ mají i hodiny mateřského jazyka</a:t>
            </a:r>
          </a:p>
          <a:p>
            <a:pPr marL="285750" indent="-285750">
              <a:spcAft>
                <a:spcPts val="1200"/>
              </a:spcAft>
              <a:buFont typeface="Arial" panose="020B0604020202020204" pitchFamily="34" charset="0"/>
              <a:buChar char="•"/>
            </a:pPr>
            <a:r>
              <a:rPr lang="cs-CZ" sz="2500" dirty="0">
                <a:cs typeface="Calibri" panose="020F0502020204030204"/>
              </a:rPr>
              <a:t>Pokud žák odmítne v hodině pracovat, položí si na lavici tzv. ohrádku, všichni vyučující tento fakt musí akceptovat </a:t>
            </a:r>
          </a:p>
          <a:p>
            <a:pPr marL="285750" indent="-285750">
              <a:spcAft>
                <a:spcPts val="1200"/>
              </a:spcAft>
              <a:buFont typeface="Arial" panose="020B0604020202020204" pitchFamily="34" charset="0"/>
              <a:buChar char="•"/>
            </a:pPr>
            <a:r>
              <a:rPr lang="cs-CZ" sz="2500" dirty="0">
                <a:cs typeface="Calibri" panose="020F0502020204030204"/>
              </a:rPr>
              <a:t>Děti mohou přicházet do školy od 6.00, v 7.15 je společná snídaně, do 8.00 družina, poté odchod na výuku. Družina je do 17.00. Jídlo je pro všechny ve školní jídelně zdarma, učitelé jedí společně se žáky. Nápoj je voda nebo mléko. Platba je dle výdělku rodičů, max. 1100 SEK</a:t>
            </a:r>
          </a:p>
        </p:txBody>
      </p:sp>
      <p:pic>
        <p:nvPicPr>
          <p:cNvPr id="8" name="Zástupný obsah 7">
            <a:extLst>
              <a:ext uri="{FF2B5EF4-FFF2-40B4-BE49-F238E27FC236}">
                <a16:creationId xmlns:a16="http://schemas.microsoft.com/office/drawing/2014/main" id="{9DEA4C00-29A9-3328-FB5F-D36E471D53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7875718" y="2217049"/>
            <a:ext cx="4352925" cy="3264693"/>
          </a:xfrm>
        </p:spPr>
      </p:pic>
    </p:spTree>
    <p:extLst>
      <p:ext uri="{BB962C8B-B14F-4D97-AF65-F5344CB8AC3E}">
        <p14:creationId xmlns:p14="http://schemas.microsoft.com/office/powerpoint/2010/main" val="4008637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5B6A0F46-81B3-4AA7-8E5B-116D400E56CE}"/>
              </a:ext>
            </a:extLst>
          </p:cNvPr>
          <p:cNvSpPr>
            <a:spLocks noGrp="1"/>
          </p:cNvSpPr>
          <p:nvPr>
            <p:ph idx="1"/>
          </p:nvPr>
        </p:nvSpPr>
        <p:spPr>
          <a:xfrm>
            <a:off x="722489" y="485422"/>
            <a:ext cx="10747022" cy="5700889"/>
          </a:xfrm>
        </p:spPr>
        <p:txBody>
          <a:bodyPr>
            <a:noAutofit/>
          </a:bodyPr>
          <a:lstStyle/>
          <a:p>
            <a:pPr marL="285750" indent="-285750">
              <a:lnSpc>
                <a:spcPct val="110000"/>
              </a:lnSpc>
              <a:spcBef>
                <a:spcPts val="0"/>
              </a:spcBef>
              <a:spcAft>
                <a:spcPts val="1000"/>
              </a:spcAft>
              <a:buFont typeface="Arial" panose="020B0604020202020204" pitchFamily="34" charset="0"/>
              <a:buChar char="•"/>
            </a:pPr>
            <a:r>
              <a:rPr lang="cs-CZ" sz="2500" dirty="0">
                <a:cs typeface="Calibri" panose="020F0502020204030204"/>
              </a:rPr>
              <a:t>Pomůcky a školní potřeby mají žáci zdarma, o nákupu rozhoduje TU společně s ŘŠ, výuka je názorná, třídy </a:t>
            </a:r>
            <a:r>
              <a:rPr lang="cs-CZ" sz="2500">
                <a:cs typeface="Calibri" panose="020F0502020204030204"/>
              </a:rPr>
              <a:t>podnětně vybavené </a:t>
            </a:r>
            <a:endParaRPr lang="cs-CZ" sz="2500" dirty="0">
              <a:cs typeface="Calibri" panose="020F0502020204030204"/>
            </a:endParaRPr>
          </a:p>
          <a:p>
            <a:pPr marL="285750" indent="-285750">
              <a:lnSpc>
                <a:spcPct val="110000"/>
              </a:lnSpc>
              <a:spcBef>
                <a:spcPts val="0"/>
              </a:spcBef>
              <a:spcAft>
                <a:spcPts val="1000"/>
              </a:spcAft>
              <a:buFont typeface="Arial" panose="020B0604020202020204" pitchFamily="34" charset="0"/>
              <a:buChar char="•"/>
            </a:pPr>
            <a:r>
              <a:rPr lang="cs-CZ" sz="2500" dirty="0">
                <a:cs typeface="Calibri" panose="020F0502020204030204"/>
              </a:rPr>
              <a:t>Využití moderních technologií (děti málo píší), ve třídě každý žák používá tablet nebo notebook</a:t>
            </a:r>
          </a:p>
          <a:p>
            <a:pPr marL="285750" indent="-285750">
              <a:lnSpc>
                <a:spcPct val="110000"/>
              </a:lnSpc>
              <a:spcBef>
                <a:spcPts val="0"/>
              </a:spcBef>
              <a:spcAft>
                <a:spcPts val="1000"/>
              </a:spcAft>
              <a:buFont typeface="Arial" panose="020B0604020202020204" pitchFamily="34" charset="0"/>
              <a:buChar char="•"/>
            </a:pPr>
            <a:r>
              <a:rPr lang="cs-CZ" sz="2500" dirty="0">
                <a:cs typeface="Calibri" panose="020F0502020204030204"/>
              </a:rPr>
              <a:t>Ve třídě je na výuku více pedagogických pracovníků, většinou učitel předmětu a dva AP. Speciální pedagog má v péči max. 5 dětí a je s nimi po celou dobu výuky</a:t>
            </a:r>
          </a:p>
          <a:p>
            <a:pPr marL="285750" indent="-285750">
              <a:lnSpc>
                <a:spcPct val="110000"/>
              </a:lnSpc>
              <a:spcBef>
                <a:spcPts val="0"/>
              </a:spcBef>
              <a:spcAft>
                <a:spcPts val="1000"/>
              </a:spcAft>
              <a:buFont typeface="Arial" panose="020B0604020202020204" pitchFamily="34" charset="0"/>
              <a:buChar char="•"/>
            </a:pPr>
            <a:r>
              <a:rPr lang="cs-CZ" sz="2500" dirty="0">
                <a:cs typeface="Calibri" panose="020F0502020204030204"/>
              </a:rPr>
              <a:t>Žáci s SVP se nediagnostikují, děti nechodí do PPP/SPC, rodiče se obávají diagnózy, proto není z jejich strany zájem</a:t>
            </a:r>
          </a:p>
          <a:p>
            <a:pPr marL="285750" indent="-285750">
              <a:lnSpc>
                <a:spcPct val="110000"/>
              </a:lnSpc>
              <a:spcBef>
                <a:spcPts val="0"/>
              </a:spcBef>
              <a:spcAft>
                <a:spcPts val="1000"/>
              </a:spcAft>
              <a:buFont typeface="Arial" panose="020B0604020202020204" pitchFamily="34" charset="0"/>
              <a:buChar char="•"/>
            </a:pPr>
            <a:r>
              <a:rPr lang="cs-CZ" sz="2500" dirty="0">
                <a:cs typeface="Calibri" panose="020F0502020204030204"/>
              </a:rPr>
              <a:t>Školy nemají zástupce ředitele školy, ředitel dělá naprosto všechno, velká fluktuace ředitelů, většinou jsou v jedné škole max 2 roky, velkou moc mají místní městské rady</a:t>
            </a:r>
          </a:p>
        </p:txBody>
      </p:sp>
    </p:spTree>
    <p:extLst>
      <p:ext uri="{BB962C8B-B14F-4D97-AF65-F5344CB8AC3E}">
        <p14:creationId xmlns:p14="http://schemas.microsoft.com/office/powerpoint/2010/main" val="4284361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1F4258-51AA-436A-B0B6-655FCD594116}"/>
              </a:ext>
            </a:extLst>
          </p:cNvPr>
          <p:cNvSpPr>
            <a:spLocks noGrp="1"/>
          </p:cNvSpPr>
          <p:nvPr>
            <p:ph type="title"/>
          </p:nvPr>
        </p:nvSpPr>
        <p:spPr/>
        <p:txBody>
          <a:bodyPr/>
          <a:lstStyle/>
          <a:p>
            <a:pPr algn="ctr"/>
            <a:r>
              <a:rPr lang="cs-CZ" b="1" u="sng" dirty="0">
                <a:latin typeface="Arial" panose="020B0604020202020204" pitchFamily="34" charset="0"/>
                <a:cs typeface="Arial" panose="020B0604020202020204" pitchFamily="34" charset="0"/>
              </a:rPr>
              <a:t>Základní škola - </a:t>
            </a:r>
            <a:r>
              <a:rPr lang="cs-CZ" b="1" u="sng" dirty="0" err="1">
                <a:latin typeface="Arial" panose="020B0604020202020204" pitchFamily="34" charset="0"/>
                <a:cs typeface="Arial" panose="020B0604020202020204" pitchFamily="34" charset="0"/>
              </a:rPr>
              <a:t>Skyllingaryd</a:t>
            </a:r>
            <a:endParaRPr lang="cs-CZ" b="1" u="sng" dirty="0">
              <a:latin typeface="Arial" panose="020B0604020202020204" pitchFamily="34" charset="0"/>
              <a:cs typeface="Arial" panose="020B0604020202020204" pitchFamily="34" charset="0"/>
            </a:endParaRPr>
          </a:p>
        </p:txBody>
      </p:sp>
      <p:sp>
        <p:nvSpPr>
          <p:cNvPr id="6" name="TextovéPole 5">
            <a:extLst>
              <a:ext uri="{FF2B5EF4-FFF2-40B4-BE49-F238E27FC236}">
                <a16:creationId xmlns:a16="http://schemas.microsoft.com/office/drawing/2014/main" id="{7CB27412-2DD2-4748-ABA2-BD5FE21B2970}"/>
              </a:ext>
            </a:extLst>
          </p:cNvPr>
          <p:cNvSpPr txBox="1"/>
          <p:nvPr/>
        </p:nvSpPr>
        <p:spPr>
          <a:xfrm>
            <a:off x="665826" y="1979721"/>
            <a:ext cx="7428307" cy="4154984"/>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cs-CZ" sz="2800" dirty="0">
                <a:cs typeface="Calibri" panose="020F0502020204030204"/>
              </a:rPr>
              <a:t>Podpora žáků s OMJ – hodiny švédštiny navíc, dvojjazyční asistenti</a:t>
            </a:r>
          </a:p>
          <a:p>
            <a:pPr marL="285750" indent="-285750">
              <a:spcAft>
                <a:spcPts val="1200"/>
              </a:spcAft>
              <a:buFont typeface="Arial" panose="020B0604020202020204" pitchFamily="34" charset="0"/>
              <a:buChar char="•"/>
            </a:pPr>
            <a:r>
              <a:rPr lang="cs-CZ" sz="2800" dirty="0">
                <a:cs typeface="Calibri" panose="020F0502020204030204"/>
              </a:rPr>
              <a:t>Žáci s OMJ konají jednou za čas zkoušku ze švédštiny – diagnostika porozumění </a:t>
            </a:r>
          </a:p>
          <a:p>
            <a:pPr marL="285750" indent="-285750">
              <a:spcAft>
                <a:spcPts val="1200"/>
              </a:spcAft>
              <a:buFont typeface="Arial" panose="020B0604020202020204" pitchFamily="34" charset="0"/>
              <a:buChar char="•"/>
            </a:pPr>
            <a:r>
              <a:rPr lang="cs-CZ" sz="2800" dirty="0">
                <a:cs typeface="Calibri" panose="020F0502020204030204"/>
              </a:rPr>
              <a:t>Jídlo pro všechny ve školní restauraci zdarma – politika jednoho teplého jídla</a:t>
            </a:r>
          </a:p>
          <a:p>
            <a:pPr marL="285750" indent="-285750">
              <a:spcAft>
                <a:spcPts val="1200"/>
              </a:spcAft>
              <a:buFont typeface="Arial" panose="020B0604020202020204" pitchFamily="34" charset="0"/>
              <a:buChar char="•"/>
            </a:pPr>
            <a:r>
              <a:rPr lang="cs-CZ" sz="2800" dirty="0">
                <a:cs typeface="Calibri" panose="020F0502020204030204"/>
              </a:rPr>
              <a:t>Pomůcky pro všechny zdarma</a:t>
            </a:r>
          </a:p>
          <a:p>
            <a:pPr marL="285750" indent="-285750">
              <a:spcAft>
                <a:spcPts val="1200"/>
              </a:spcAft>
              <a:buFont typeface="Arial" panose="020B0604020202020204" pitchFamily="34" charset="0"/>
              <a:buChar char="•"/>
            </a:pPr>
            <a:r>
              <a:rPr lang="cs-CZ" sz="2800" dirty="0">
                <a:cs typeface="Calibri" panose="020F0502020204030204"/>
              </a:rPr>
              <a:t>Názorná výuka, podnětně vybavené třídy </a:t>
            </a:r>
          </a:p>
        </p:txBody>
      </p:sp>
      <p:pic>
        <p:nvPicPr>
          <p:cNvPr id="11" name="Zástupný obsah 10" descr="Obsah obrázku text&#10;&#10;Popis byl vytvořen automaticky">
            <a:extLst>
              <a:ext uri="{FF2B5EF4-FFF2-40B4-BE49-F238E27FC236}">
                <a16:creationId xmlns:a16="http://schemas.microsoft.com/office/drawing/2014/main" id="{DFCFE3FD-0382-D7C0-6ED0-1EA203884E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7810403" y="2523837"/>
            <a:ext cx="4352925" cy="3264693"/>
          </a:xfrm>
        </p:spPr>
      </p:pic>
    </p:spTree>
    <p:extLst>
      <p:ext uri="{BB962C8B-B14F-4D97-AF65-F5344CB8AC3E}">
        <p14:creationId xmlns:p14="http://schemas.microsoft.com/office/powerpoint/2010/main" val="1632051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B9356178-BB76-49FA-92B8-85C5D5220106}"/>
              </a:ext>
            </a:extLst>
          </p:cNvPr>
          <p:cNvSpPr>
            <a:spLocks noGrp="1"/>
          </p:cNvSpPr>
          <p:nvPr>
            <p:ph idx="1"/>
          </p:nvPr>
        </p:nvSpPr>
        <p:spPr>
          <a:xfrm>
            <a:off x="838200" y="1016001"/>
            <a:ext cx="10315222" cy="4944532"/>
          </a:xfrm>
        </p:spPr>
        <p:txBody>
          <a:bodyPr>
            <a:normAutofit lnSpcReduction="10000"/>
          </a:bodyPr>
          <a:lstStyle/>
          <a:p>
            <a:pPr marL="285750" indent="-285750">
              <a:spcAft>
                <a:spcPts val="1200"/>
              </a:spcAft>
            </a:pPr>
            <a:r>
              <a:rPr lang="cs-CZ" dirty="0">
                <a:cs typeface="Calibri" panose="020F0502020204030204"/>
              </a:rPr>
              <a:t>Možnost rozvíjet i mateřský jazyk</a:t>
            </a:r>
          </a:p>
          <a:p>
            <a:pPr marL="285750" indent="-285750">
              <a:spcAft>
                <a:spcPts val="1200"/>
              </a:spcAft>
            </a:pPr>
            <a:r>
              <a:rPr lang="cs-CZ" dirty="0">
                <a:cs typeface="Calibri" panose="020F0502020204030204"/>
              </a:rPr>
              <a:t>Využití moderních technologií (děti málo píší)</a:t>
            </a:r>
          </a:p>
          <a:p>
            <a:pPr marL="285750" indent="-285750">
              <a:spcAft>
                <a:spcPts val="1200"/>
              </a:spcAft>
              <a:buFont typeface="Arial" panose="020B0604020202020204" pitchFamily="34" charset="0"/>
              <a:buChar char="•"/>
            </a:pPr>
            <a:r>
              <a:rPr lang="cs-CZ" dirty="0">
                <a:cs typeface="Calibri" panose="020F0502020204030204"/>
              </a:rPr>
              <a:t>Ve třídě je na velkou skupinu více pedagogických pracovníků </a:t>
            </a:r>
          </a:p>
          <a:p>
            <a:pPr marL="285750" indent="-285750">
              <a:spcAft>
                <a:spcPts val="1200"/>
              </a:spcAft>
              <a:buFont typeface="Arial" panose="020B0604020202020204" pitchFamily="34" charset="0"/>
              <a:buChar char="•"/>
            </a:pPr>
            <a:r>
              <a:rPr lang="cs-CZ" dirty="0">
                <a:cs typeface="Calibri" panose="020F0502020204030204"/>
              </a:rPr>
              <a:t>Žáci s SVP se nediagnostikují, nejsou poradny PPP, rodiče nemají moc zájem</a:t>
            </a:r>
          </a:p>
          <a:p>
            <a:pPr marL="285750" indent="-285750">
              <a:spcAft>
                <a:spcPts val="1200"/>
              </a:spcAft>
              <a:buFont typeface="Arial" panose="020B0604020202020204" pitchFamily="34" charset="0"/>
              <a:buChar char="•"/>
            </a:pPr>
            <a:r>
              <a:rPr lang="cs-CZ" dirty="0">
                <a:cs typeface="Calibri" panose="020F0502020204030204"/>
              </a:rPr>
              <a:t>Nefunguje institut zástupce ředitele školy</a:t>
            </a:r>
          </a:p>
          <a:p>
            <a:pPr marL="285750" indent="-285750">
              <a:spcAft>
                <a:spcPts val="1200"/>
              </a:spcAft>
              <a:buFont typeface="Arial" panose="020B0604020202020204" pitchFamily="34" charset="0"/>
              <a:buChar char="•"/>
            </a:pPr>
            <a:r>
              <a:rPr lang="cs-CZ" dirty="0">
                <a:cs typeface="Calibri" panose="020F0502020204030204"/>
              </a:rPr>
              <a:t>Ředitelka dělá vše od učitele po školníka</a:t>
            </a:r>
          </a:p>
          <a:p>
            <a:pPr marL="285750" indent="-285750">
              <a:spcAft>
                <a:spcPts val="1200"/>
              </a:spcAft>
              <a:buFont typeface="Arial" panose="020B0604020202020204" pitchFamily="34" charset="0"/>
              <a:buChar char="•"/>
            </a:pPr>
            <a:r>
              <a:rPr lang="cs-CZ" dirty="0">
                <a:cs typeface="Calibri" panose="020F0502020204030204"/>
              </a:rPr>
              <a:t>Velkou moc mají místní městské rady</a:t>
            </a:r>
          </a:p>
          <a:p>
            <a:pPr marL="0" indent="0">
              <a:buNone/>
            </a:pPr>
            <a:endParaRPr lang="cs-CZ" dirty="0"/>
          </a:p>
        </p:txBody>
      </p:sp>
    </p:spTree>
    <p:extLst>
      <p:ext uri="{BB962C8B-B14F-4D97-AF65-F5344CB8AC3E}">
        <p14:creationId xmlns:p14="http://schemas.microsoft.com/office/powerpoint/2010/main" val="719992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BAE869-4244-4489-B6C0-9DDE88238760}"/>
              </a:ext>
            </a:extLst>
          </p:cNvPr>
          <p:cNvSpPr>
            <a:spLocks noGrp="1"/>
          </p:cNvSpPr>
          <p:nvPr>
            <p:ph type="title"/>
          </p:nvPr>
        </p:nvSpPr>
        <p:spPr/>
        <p:txBody>
          <a:bodyPr/>
          <a:lstStyle/>
          <a:p>
            <a:pPr algn="ctr"/>
            <a:r>
              <a:rPr lang="cs-CZ" b="1" u="sng">
                <a:latin typeface="Arial" panose="020B0604020202020204" pitchFamily="34" charset="0"/>
                <a:cs typeface="Arial" panose="020B0604020202020204" pitchFamily="34" charset="0"/>
              </a:rPr>
              <a:t>Přínosy stáže, jejich realizace.</a:t>
            </a:r>
          </a:p>
        </p:txBody>
      </p:sp>
      <p:sp>
        <p:nvSpPr>
          <p:cNvPr id="3" name="Zástupný obsah 2">
            <a:extLst>
              <a:ext uri="{FF2B5EF4-FFF2-40B4-BE49-F238E27FC236}">
                <a16:creationId xmlns:a16="http://schemas.microsoft.com/office/drawing/2014/main" id="{8A5E0F6F-D33C-4795-82D1-F88E3876AA40}"/>
              </a:ext>
            </a:extLst>
          </p:cNvPr>
          <p:cNvSpPr>
            <a:spLocks noGrp="1"/>
          </p:cNvSpPr>
          <p:nvPr>
            <p:ph idx="1"/>
          </p:nvPr>
        </p:nvSpPr>
        <p:spPr>
          <a:xfrm>
            <a:off x="838200" y="2006248"/>
            <a:ext cx="10157178" cy="4351338"/>
          </a:xfrm>
        </p:spPr>
        <p:txBody>
          <a:bodyPr/>
          <a:lstStyle/>
          <a:p>
            <a:pPr>
              <a:spcBef>
                <a:spcPts val="0"/>
              </a:spcBef>
              <a:spcAft>
                <a:spcPts val="1200"/>
              </a:spcAft>
            </a:pPr>
            <a:r>
              <a:rPr lang="cs-CZ" dirty="0"/>
              <a:t>Možnosti častějšího pobytu žáků na čerstvém vzduchu – výuka, přestávky atd.</a:t>
            </a:r>
          </a:p>
          <a:p>
            <a:pPr>
              <a:spcBef>
                <a:spcPts val="0"/>
              </a:spcBef>
              <a:spcAft>
                <a:spcPts val="1200"/>
              </a:spcAft>
            </a:pPr>
            <a:r>
              <a:rPr lang="cs-CZ" dirty="0"/>
              <a:t>Využívání relaxačních zón</a:t>
            </a:r>
          </a:p>
          <a:p>
            <a:pPr>
              <a:spcBef>
                <a:spcPts val="0"/>
              </a:spcBef>
              <a:spcAft>
                <a:spcPts val="1200"/>
              </a:spcAft>
            </a:pPr>
            <a:r>
              <a:rPr lang="cs-CZ" dirty="0"/>
              <a:t>Flexibilní dělení žáků v rámci jednotlivých ročníku i celé školy.</a:t>
            </a:r>
          </a:p>
          <a:p>
            <a:pPr>
              <a:spcBef>
                <a:spcPts val="0"/>
              </a:spcBef>
              <a:spcAft>
                <a:spcPts val="1200"/>
              </a:spcAft>
            </a:pPr>
            <a:r>
              <a:rPr lang="cs-CZ" dirty="0"/>
              <a:t>Možnosti zajišťování výuky rodného jazyka pro žáky s OMJ</a:t>
            </a:r>
          </a:p>
          <a:p>
            <a:endParaRPr lang="cs-CZ" dirty="0"/>
          </a:p>
          <a:p>
            <a:endParaRPr lang="cs-CZ" dirty="0"/>
          </a:p>
        </p:txBody>
      </p:sp>
    </p:spTree>
    <p:extLst>
      <p:ext uri="{BB962C8B-B14F-4D97-AF65-F5344CB8AC3E}">
        <p14:creationId xmlns:p14="http://schemas.microsoft.com/office/powerpoint/2010/main" val="3374566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689271C6-36BC-4036-A2C7-9F09A7EA30DC}"/>
              </a:ext>
            </a:extLst>
          </p:cNvPr>
          <p:cNvSpPr>
            <a:spLocks noGrp="1"/>
          </p:cNvSpPr>
          <p:nvPr>
            <p:ph idx="1"/>
          </p:nvPr>
        </p:nvSpPr>
        <p:spPr>
          <a:xfrm>
            <a:off x="935854" y="2873483"/>
            <a:ext cx="10515600" cy="3136700"/>
          </a:xfrm>
        </p:spPr>
        <p:txBody>
          <a:bodyPr vert="horz" lIns="91440" tIns="45720" rIns="91440" bIns="45720" rtlCol="0" anchor="t">
            <a:normAutofit/>
          </a:bodyPr>
          <a:lstStyle/>
          <a:p>
            <a:pPr marL="0" indent="0">
              <a:buNone/>
            </a:pPr>
            <a:r>
              <a:rPr lang="cs-CZ" dirty="0"/>
              <a:t>Děkujeme vám za pozornost a  organizaci stáže.</a:t>
            </a:r>
          </a:p>
          <a:p>
            <a:pPr marL="0" indent="0">
              <a:buNone/>
            </a:pPr>
            <a:endParaRPr lang="cs-CZ" dirty="0"/>
          </a:p>
          <a:p>
            <a:pPr marL="0" indent="0">
              <a:buNone/>
            </a:pPr>
            <a:endParaRPr lang="cs-CZ" dirty="0">
              <a:cs typeface="Calibri"/>
            </a:endParaRPr>
          </a:p>
          <a:p>
            <a:pPr marL="0" indent="0">
              <a:buNone/>
            </a:pPr>
            <a:endParaRPr lang="cs-CZ" dirty="0"/>
          </a:p>
          <a:p>
            <a:pPr marL="0" indent="0" algn="r">
              <a:buNone/>
            </a:pPr>
            <a:r>
              <a:rPr lang="cs-CZ" dirty="0"/>
              <a:t>Iva Piherová a  Petra Bradáčová</a:t>
            </a:r>
          </a:p>
        </p:txBody>
      </p:sp>
      <p:pic>
        <p:nvPicPr>
          <p:cNvPr id="6" name="Picture 2">
            <a:extLst>
              <a:ext uri="{FF2B5EF4-FFF2-40B4-BE49-F238E27FC236}">
                <a16:creationId xmlns:a16="http://schemas.microsoft.com/office/drawing/2014/main" id="{D0FD3F4B-5D8D-4CA7-B279-FBB1D77DAB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239" y="471431"/>
            <a:ext cx="7929831" cy="1707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745199"/>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5B6065BEF7725488A5A49F0466D4041" ma:contentTypeVersion="13" ma:contentTypeDescription="Vytvoří nový dokument" ma:contentTypeScope="" ma:versionID="1b67fd93daa74a12f34d2f9152f53c69">
  <xsd:schema xmlns:xsd="http://www.w3.org/2001/XMLSchema" xmlns:xs="http://www.w3.org/2001/XMLSchema" xmlns:p="http://schemas.microsoft.com/office/2006/metadata/properties" xmlns:ns3="8e18a3bf-073c-4392-b950-a924d182af2a" xmlns:ns4="291f5bec-bb43-405f-a3d0-d05cf1fec49c" targetNamespace="http://schemas.microsoft.com/office/2006/metadata/properties" ma:root="true" ma:fieldsID="a98a3430a2d0446f3ea6e488f4d94667" ns3:_="" ns4:_="">
    <xsd:import namespace="8e18a3bf-073c-4392-b950-a924d182af2a"/>
    <xsd:import namespace="291f5bec-bb43-405f-a3d0-d05cf1fec49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18a3bf-073c-4392-b950-a924d182af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91f5bec-bb43-405f-a3d0-d05cf1fec49c" elementFormDefault="qualified">
    <xsd:import namespace="http://schemas.microsoft.com/office/2006/documentManagement/types"/>
    <xsd:import namespace="http://schemas.microsoft.com/office/infopath/2007/PartnerControls"/>
    <xsd:element name="SharedWithUsers" ma:index="1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dílené s podrobnostmi" ma:internalName="SharedWithDetails" ma:readOnly="true">
      <xsd:simpleType>
        <xsd:restriction base="dms:Note">
          <xsd:maxLength value="255"/>
        </xsd:restriction>
      </xsd:simpleType>
    </xsd:element>
    <xsd:element name="SharingHintHash" ma:index="12"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8E9831-8E88-4422-83C9-862C035681D7}">
  <ds:schemaRefs>
    <ds:schemaRef ds:uri="291f5bec-bb43-405f-a3d0-d05cf1fec49c"/>
    <ds:schemaRef ds:uri="8e18a3bf-073c-4392-b950-a924d182af2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38627BE-FBC7-4B37-894D-0CCA68902216}">
  <ds:schemaRefs>
    <ds:schemaRef ds:uri="http://schemas.microsoft.com/office/2006/documentManagement/types"/>
    <ds:schemaRef ds:uri="http://schemas.openxmlformats.org/package/2006/metadata/core-properties"/>
    <ds:schemaRef ds:uri="http://www.w3.org/XML/1998/namespace"/>
    <ds:schemaRef ds:uri="http://schemas.microsoft.com/office/2006/metadata/properties"/>
    <ds:schemaRef ds:uri="291f5bec-bb43-405f-a3d0-d05cf1fec49c"/>
    <ds:schemaRef ds:uri="http://purl.org/dc/terms/"/>
    <ds:schemaRef ds:uri="http://purl.org/dc/elements/1.1/"/>
    <ds:schemaRef ds:uri="8e18a3bf-073c-4392-b950-a924d182af2a"/>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E0FAD818-D8E8-4CD3-ACD9-868A11D0B5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80</TotalTime>
  <Words>437</Words>
  <Application>Microsoft Office PowerPoint</Application>
  <PresentationFormat>Širokoúhlá obrazovka</PresentationFormat>
  <Paragraphs>45</Paragraphs>
  <Slides>8</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8</vt:i4>
      </vt:variant>
    </vt:vector>
  </HeadingPairs>
  <TitlesOfParts>
    <vt:vector size="12" baseType="lpstr">
      <vt:lpstr>Arial</vt:lpstr>
      <vt:lpstr>Calibri</vt:lpstr>
      <vt:lpstr>Calibri Light</vt:lpstr>
      <vt:lpstr>Motiv Office</vt:lpstr>
      <vt:lpstr>Švédsko - Skyllingaryd</vt:lpstr>
      <vt:lpstr>Základní informace – Švédské školství</vt:lpstr>
      <vt:lpstr>Základní škola - Skyllingaryd</vt:lpstr>
      <vt:lpstr>Prezentace aplikace PowerPoint</vt:lpstr>
      <vt:lpstr>Základní škola - Skyllingaryd</vt:lpstr>
      <vt:lpstr>Prezentace aplikace PowerPoint</vt:lpstr>
      <vt:lpstr>Přínosy stáže, jejich realizace.</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Finsko - Helsinky</dc:title>
  <dc:creator>Jáchym Glas</dc:creator>
  <cp:lastModifiedBy>Gajoš Josef</cp:lastModifiedBy>
  <cp:revision>14</cp:revision>
  <dcterms:created xsi:type="dcterms:W3CDTF">2022-11-15T12:00:21Z</dcterms:created>
  <dcterms:modified xsi:type="dcterms:W3CDTF">2023-05-19T13:53:37Z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0x01010075B6065BEF7725488A5A49F0466D4041</vt:lpwstr>
  </property>
</Properties>
</file>